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8"/>
    <a:srgbClr val="D5D4D3"/>
    <a:srgbClr val="D9D8D6"/>
    <a:srgbClr val="46433A"/>
    <a:srgbClr val="382E25"/>
    <a:srgbClr val="3E2203"/>
    <a:srgbClr val="030204"/>
    <a:srgbClr val="050406"/>
    <a:srgbClr val="0A0402"/>
    <a:srgbClr val="090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1/11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GANTT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1180A7-B73C-4FE4-81E3-C6F5FD23646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10/11</a:t>
            </a:r>
          </a:p>
        </p:txBody>
      </p:sp>
    </p:spTree>
    <p:extLst>
      <p:ext uri="{BB962C8B-B14F-4D97-AF65-F5344CB8AC3E}">
        <p14:creationId xmlns:p14="http://schemas.microsoft.com/office/powerpoint/2010/main" val="3533494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11/11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Présentation du projet Escape Game 13</a:t>
            </a:r>
            <a:r>
              <a:rPr lang="en-US" baseline="30000" dirty="0">
                <a:solidFill>
                  <a:srgbClr val="FFFFFF"/>
                </a:solidFill>
              </a:rPr>
              <a:t>e</a:t>
            </a:r>
            <a:r>
              <a:rPr lang="en-US" dirty="0">
                <a:solidFill>
                  <a:srgbClr val="FFFFFF"/>
                </a:solidFill>
              </a:rPr>
              <a:t> porte.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Mes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sur Raspberry.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2/11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99" y="851861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802730" y="1445019"/>
            <a:ext cx="5127307" cy="83104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7478485" y="5172599"/>
            <a:ext cx="696685" cy="3872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4201886" y="5452514"/>
            <a:ext cx="391885" cy="466533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907428" y="1445019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646228" y="128321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907428" y="1814821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614999" y="1630155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907427" y="2184623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614999" y="2008449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907427" y="2554497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614999" y="236975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4536622" y="3324506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802730" y="2399764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802731" y="3330921"/>
            <a:ext cx="1661954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6280150" y="2401954"/>
            <a:ext cx="1630363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4541997" y="2399764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6268083" y="3332719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2002064" y="4154372"/>
            <a:ext cx="2878658" cy="67829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905817" y="3873384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7026093" y="4358810"/>
            <a:ext cx="2781391" cy="380401"/>
          </a:xfrm>
          <a:prstGeom prst="line">
            <a:avLst/>
          </a:prstGeom>
          <a:ln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811861" y="4064806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>
                <a:solidFill>
                  <a:srgbClr val="2FC9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3683181" y="5484674"/>
            <a:ext cx="438833" cy="46653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4201885" y="4626780"/>
            <a:ext cx="3241275" cy="205889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4536623" y="5094659"/>
            <a:ext cx="2941862" cy="31832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7403376" y="4201101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3/11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4/11</a:t>
            </a:r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5/11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5998" y="3639935"/>
            <a:ext cx="5747656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S_PURGE (Interrupteur à bascule)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Activer/désactiver une gâche électrique via un relais pour purger l’eau.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E2 est à 1 alors activer la sortie, sinon, désactiver la sortie.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S1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S2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6/11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225267" y="2264661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211023" y="2118638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41461" y="3672347"/>
            <a:ext cx="5191843" cy="27466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S1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 + LED Rouge.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77" y="3544729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119" y="3648549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7/11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BDD (Corentin)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8/11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67BD5EF-5443-441B-B6DB-1E956B2E6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11" y="626073"/>
            <a:ext cx="7402774" cy="474924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9/11</a:t>
            </a:r>
          </a:p>
        </p:txBody>
      </p:sp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139</Words>
  <Application>Microsoft Office PowerPoint</Application>
  <PresentationFormat>Grand écran</PresentationFormat>
  <Paragraphs>90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CADEAU Thomas</cp:lastModifiedBy>
  <cp:revision>52</cp:revision>
  <dcterms:created xsi:type="dcterms:W3CDTF">2020-01-29T13:02:59Z</dcterms:created>
  <dcterms:modified xsi:type="dcterms:W3CDTF">2020-02-04T08:27:36Z</dcterms:modified>
</cp:coreProperties>
</file>